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8" r:id="rId4"/>
    <p:sldId id="258" r:id="rId5"/>
    <p:sldId id="260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91" r:id="rId21"/>
    <p:sldId id="280" r:id="rId22"/>
    <p:sldId id="282" r:id="rId23"/>
    <p:sldId id="283" r:id="rId24"/>
    <p:sldId id="289" r:id="rId25"/>
    <p:sldId id="285" r:id="rId26"/>
    <p:sldId id="286" r:id="rId27"/>
    <p:sldId id="287" r:id="rId28"/>
    <p:sldId id="290" r:id="rId29"/>
    <p:sldId id="284" r:id="rId30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B46C1DE9-E5EF-4A0E-AB6F-1B679B7C457A}">
          <p14:sldIdLst>
            <p14:sldId id="256"/>
            <p14:sldId id="257"/>
            <p14:sldId id="288"/>
            <p14:sldId id="258"/>
            <p14:sldId id="260"/>
            <p14:sldId id="262"/>
            <p14:sldId id="263"/>
            <p14:sldId id="265"/>
          </p14:sldIdLst>
        </p14:section>
        <p14:section name="Razdelek brez naslova" id="{36BC2B6F-D496-4ECF-B54F-CD7466CD3CFE}">
          <p14:sldIdLst>
            <p14:sldId id="266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91"/>
            <p14:sldId id="280"/>
            <p14:sldId id="282"/>
            <p14:sldId id="283"/>
            <p14:sldId id="289"/>
            <p14:sldId id="285"/>
            <p14:sldId id="286"/>
            <p14:sldId id="287"/>
            <p14:sldId id="29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41" d="100"/>
          <a:sy n="141" d="100"/>
        </p:scale>
        <p:origin x="-108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F6281-9F44-4553-8018-77A92187DC04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8563-06BF-447F-9978-2CEB2FF552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44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C8563-06BF-447F-9978-2CEB2FF552DA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44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4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0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5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28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33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7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85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0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9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0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6A20-2773-4A03-9E36-D835D2173D17}" type="datetimeFigureOut">
              <a:rPr lang="sl-SI" smtClean="0"/>
              <a:t>5.2.2014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EF89-7AB9-4A02-B5C1-3BE9BD9EB9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37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/>
    </mc:Choice>
    <mc:Fallback xmlns=""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push dir="u"/>
      </p:transition>
    </mc:Choice>
    <mc:Fallback xmlns=""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8373</TotalTime>
  <Words>1</Words>
  <Application>Microsoft Office PowerPoint</Application>
  <PresentationFormat>Diaprojekcija na zaslonu (16:9)</PresentationFormat>
  <Paragraphs>1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0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</dc:creator>
  <cp:lastModifiedBy>Jasna</cp:lastModifiedBy>
  <cp:revision>62</cp:revision>
  <dcterms:created xsi:type="dcterms:W3CDTF">2011-08-14T11:08:34Z</dcterms:created>
  <dcterms:modified xsi:type="dcterms:W3CDTF">2014-02-05T11:31:58Z</dcterms:modified>
</cp:coreProperties>
</file>